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69642-365B-4ED2-A4F3-97B29E1E3578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438E9-055E-46A8-9D1F-6859152033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3857628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Приказ Министерства образования и науки российской федерации №1155 от 17.10.2013 г. «Об утверждении федерального государственного стандарта дошкольного образования»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85800" y="1419228"/>
            <a:ext cx="7772400" cy="175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ФЕДЕРАЛЬНЫЙ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ГОСУДАРСТВЕННЫЙ ОБРАЗОВАТЕЛЬНЫЙ СТАНДАРТ ДОШКОЛЬНОГО ОБРАЗОВАНИЯ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42976" y="357166"/>
            <a:ext cx="70009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1 января 2014 года вступил в силу федеральный государственный образовательный стандарт дошкольного образования, утвержденный приказом Министерства образования и науки Российской Федерации от 17 октября 2013 г. № 1155 (зарегистрирован Минюстом России 14 ноября 2013 г., регистрационный № 30384) (далее - ФГОС ДО).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488818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036179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Оценка индивидуального развития детей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320561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Развивающая предметно-пространственная среда</a:t>
            </a:r>
            <a:r>
              <a:rPr lang="en-US" sz="2800" smtClean="0"/>
              <a:t> </a:t>
            </a:r>
            <a:r>
              <a:rPr lang="ru-RU" sz="2800" smtClean="0"/>
              <a:t>должна </a:t>
            </a:r>
            <a:r>
              <a:rPr lang="ru-RU" sz="2800" b="1" smtClean="0"/>
              <a:t>быть</a:t>
            </a:r>
            <a:r>
              <a:rPr lang="ru-RU" sz="2800" smtClean="0"/>
              <a:t>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639016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Компетенция ДОО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6870405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Целевые ориентиры дошкольного образования (ЦО)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783267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Целевые ориентиры </a:t>
            </a:r>
            <a:r>
              <a:rPr lang="ru-RU" u="sng" smtClean="0">
                <a:solidFill>
                  <a:srgbClr val="FF0000"/>
                </a:solidFill>
              </a:rPr>
              <a:t>НЕ МОГУТ </a:t>
            </a:r>
            <a:r>
              <a:rPr lang="ru-RU" smtClean="0"/>
              <a:t>служить основанием для: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406998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9156905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356720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Autofit/>
          </a:bodyPr>
          <a:lstStyle/>
          <a:p>
            <a:r>
              <a:rPr lang="ru-RU" sz="2400" dirty="0" smtClean="0"/>
              <a:t>ФЕДЕРАЛЬНЫЙ ГОСУДАРСТВЕННЫЙ ОБРАЗОВАТЕЛЬНЫЙ СТАНДАРТ ДОШКОЛЬНОГО ОБРАЗОВАНИЯ (далее – Стандарт)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Стандарт представляет собой совокупность обязательных требований к дошкольному образованию;</a:t>
            </a:r>
          </a:p>
          <a:p>
            <a:r>
              <a:rPr lang="ru-RU" dirty="0" smtClean="0"/>
              <a:t>Предметом регулирования стандарта являются отношения в сфере образования, возникающие при реализации образовательной программы дошкольного образования (далее – Программа).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Плюсы 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Определение дошкольного образования как одного из уровней системы общего образования;</a:t>
            </a:r>
          </a:p>
          <a:p>
            <a:r>
              <a:rPr lang="ru-RU" dirty="0" smtClean="0"/>
              <a:t>Признание уникальности данного уровня, таким образом, признание </a:t>
            </a:r>
            <a:r>
              <a:rPr lang="ru-RU" dirty="0" err="1" smtClean="0"/>
              <a:t>самоценности</a:t>
            </a:r>
            <a:r>
              <a:rPr lang="ru-RU" dirty="0" smtClean="0"/>
              <a:t> дошкольного детства и возможность для предоставления данному уровню таких же социально-экономических возможностей, как и другим уровням общего образования (а именно, возможность государственного финансирования)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Стандарт направлен на достижение следующих целей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571612"/>
            <a:ext cx="8503920" cy="457200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Повышение социального статуса дошкольного образования;</a:t>
            </a:r>
          </a:p>
          <a:p>
            <a:r>
              <a:rPr lang="ru-RU" sz="2400" dirty="0" smtClean="0"/>
              <a:t>Обеспечение государством равенства возможностей для каждого ребенка в получении качественного дошкольного образования;</a:t>
            </a:r>
          </a:p>
          <a:p>
            <a:r>
              <a:rPr lang="ru-RU" sz="2400" dirty="0" smtClean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r>
              <a:rPr lang="ru-RU" sz="2400" dirty="0" smtClean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Охрана и укрепление физического  и психического здоровья детей, в том числе их эмоционального благополучия;</a:t>
            </a:r>
          </a:p>
          <a:p>
            <a:r>
              <a:rPr lang="ru-RU" sz="2000" dirty="0" smtClean="0"/>
              <a:t>Обеспечение равных возможностей для полноценного развития каждого ребенка в период дошкольного детства </a:t>
            </a:r>
            <a:r>
              <a:rPr lang="ru-RU" sz="2000" b="1" dirty="0" smtClean="0"/>
              <a:t>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r>
              <a:rPr lang="ru-RU" sz="2000" dirty="0" smtClean="0"/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accent2"/>
                </a:solidFill>
              </a:rPr>
              <a:t>Структура ФГОС и ФГТ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392255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ФГОС.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718508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ФГТ.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231249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Образовательные области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455947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366</Words>
  <Application>Microsoft Office PowerPoint</Application>
  <PresentationFormat>Экран (4:3)</PresentationFormat>
  <Paragraphs>31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ФЕДЕРАЛЬНЫЙ ГОСУДАРСТВЕННЫЙ ОБРАЗОВАТЕЛЬНЫЙ СТАНДАРТ ДОШКОЛЬНОГО ОБРАЗОВАНИЯ (далее – Стандарт)</vt:lpstr>
      <vt:lpstr>Плюсы стандарта</vt:lpstr>
      <vt:lpstr>Стандарт направлен на достижение следующих целей</vt:lpstr>
      <vt:lpstr>Задачи Стандарта</vt:lpstr>
      <vt:lpstr>Структура ФГОС и ФГТ</vt:lpstr>
      <vt:lpstr>ФГОС. Образовательные области </vt:lpstr>
      <vt:lpstr>ФГТ. Образовательные области </vt:lpstr>
      <vt:lpstr>Образовательные области</vt:lpstr>
      <vt:lpstr>Структура основной образовательной программы</vt:lpstr>
      <vt:lpstr>Слайд 11</vt:lpstr>
      <vt:lpstr>Оценка индивидуального развития детей</vt:lpstr>
      <vt:lpstr>Развивающая предметно-пространственная среда должна быть:</vt:lpstr>
      <vt:lpstr>Компетенция ДОО</vt:lpstr>
      <vt:lpstr>Целевые ориентиры дошкольного образования (ЦО)</vt:lpstr>
      <vt:lpstr>Целевые ориентиры НЕ МОГУТ служить основанием для: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Админ</cp:lastModifiedBy>
  <cp:revision>2</cp:revision>
  <dcterms:created xsi:type="dcterms:W3CDTF">2014-09-09T18:12:25Z</dcterms:created>
  <dcterms:modified xsi:type="dcterms:W3CDTF">2020-02-04T06:07:48Z</dcterms:modified>
</cp:coreProperties>
</file>